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El Desbande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FFFFFF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32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37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32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37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35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535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578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535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578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556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74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78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74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78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76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1949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1992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1949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1992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1970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15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19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15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19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17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363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406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363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406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384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57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61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57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61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59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2777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2820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2777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2820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2798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298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02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298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02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00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191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234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191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234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212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39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44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39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44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41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3605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3648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3605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3648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3626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381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385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381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385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383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019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062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019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062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040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22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26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22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26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24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4433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4476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4433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4476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4454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464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468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464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468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466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4847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4890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4847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4890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4868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058400" y="50543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58400" y="50975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01600" y="50543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01600" y="50975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080000" y="50759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058400" y="52613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58400" y="53045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101600" y="52613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01600" y="53045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80000" y="52829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58400" y="54683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58400" y="55115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1600" y="54683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101600" y="55115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80000" y="54899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58400" y="56753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58400" y="57185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01600" y="56753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101600" y="57185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80000" y="56969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058400" y="58823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58400" y="59255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101600" y="58823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101600" y="59255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80000" y="59039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The Civil Wars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Dance Me to the End of Love   (2011)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stor piazzol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Astor Piazzolla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gel d'agosti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71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Marshmello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Friends   (2018)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Pomplamoose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FFFFFF"/>
                </a:solidFill>
                <a:latin typeface="Cooper Black"/>
              </a:rPr>
              <a:t>Les yeux noirs (feat. The Vignes Rooftop Revival)   (2020)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Rocío Márquez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Trago amargo   (2019)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   (2022)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BoyWithUke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Toxic   (2021)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FFFFFF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FFFFFF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FFFFFF"/>
                </a:solidFill>
                <a:latin typeface="Cooper Black"/>
              </a:rPr>
              <a:t>Nouvelle Vague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FFFFFF"/>
                </a:solidFill>
                <a:latin typeface="Cooper Black"/>
              </a:rPr>
              <a:t>Mala Vida (ft. Olivia Ruiz)   (2010)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FFFFFF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FFFFFF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FFFFFF"/>
                </a:solidFill>
                <a:latin typeface="Cooper Black"/>
              </a:rPr>
              <a:t>Bruce Springsteen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FFFFFF"/>
                </a:solidFill>
                <a:latin typeface="Cooper Black"/>
              </a:rPr>
              <a:t>Paradise by the "C"   (1986)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FFFFFF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The Bangles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Hazy Shade of Winter   (2017)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FFFFFF"/>
                </a:solidFill>
                <a:latin typeface="Cooper Black"/>
              </a:rPr>
              <a:t>Me And Bobby Mcgee   (1970)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Los Limones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Ferrol   (2012)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   (2007)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Raphael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Les petits bateaux   (2005)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000" b="0" i="1">
                <a:solidFill>
                  <a:srgbClr val="FFFFFF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Avicii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Wake Me Up   (2013)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(1971)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dolfo carabel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694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The Weeknd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Save Your Tears   (2020)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Raphael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Caravane   (2007)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FFFFFF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